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8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274" r:id="rId29"/>
    <p:sldId id="282" r:id="rId30"/>
    <p:sldId id="281" r:id="rId31"/>
    <p:sldId id="278" r:id="rId32"/>
    <p:sldId id="268" r:id="rId33"/>
    <p:sldId id="283" r:id="rId34"/>
    <p:sldId id="280" r:id="rId35"/>
    <p:sldId id="284" r:id="rId36"/>
    <p:sldId id="269" r:id="rId37"/>
    <p:sldId id="290" r:id="rId38"/>
    <p:sldId id="285" r:id="rId39"/>
    <p:sldId id="287" r:id="rId40"/>
    <p:sldId id="286" r:id="rId41"/>
    <p:sldId id="270" r:id="rId42"/>
    <p:sldId id="291" r:id="rId43"/>
    <p:sldId id="288" r:id="rId44"/>
    <p:sldId id="289" r:id="rId45"/>
    <p:sldId id="292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</a:t>
            </a:r>
            <a:br>
              <a:rPr lang="en-US" dirty="0"/>
            </a:br>
            <a:r>
              <a:rPr lang="en-US" dirty="0"/>
              <a:t>Building Background</a:t>
            </a:r>
            <a:br>
              <a:rPr lang="en-US" dirty="0"/>
            </a:br>
            <a:r>
              <a:rPr lang="en-US" dirty="0"/>
              <a:t>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NDC London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Might be a workflow!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97DF0-25FE-3D44-6B65-7309AAE4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4438C-7D2E-CF7A-7C91-BC99868F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85692-E23E-6FAC-836E-D2978D7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68AD1-4091-E72B-C444-9152C5AB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66231-B8FA-6570-6A45-8D376D04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4A6C5-DA0C-FDB8-4BBC-55A0E783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1B67C-C425-DAF0-737C-6159C6F0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A71C-3E9D-B9BC-85B8-FE484894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04" y="0"/>
            <a:ext cx="5650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/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/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5625"/>
            <a:ext cx="8128000" cy="4102100"/>
          </a:xfrm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11658</TotalTime>
  <Words>2607</Words>
  <Application>Microsoft Office PowerPoint</Application>
  <PresentationFormat>Widescreen</PresentationFormat>
  <Paragraphs>207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Ligurino Cd Rg</vt:lpstr>
      <vt:lpstr>Proxima Nova Cond Medium</vt:lpstr>
      <vt:lpstr>Master - Footer</vt:lpstr>
      <vt:lpstr>Master - No Footer</vt:lpstr>
      <vt:lpstr>Tactics for Building Background Services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ASP.NET Core  Hosted Services</vt:lpstr>
      <vt:lpstr>ASP.NET Core Hosted Services</vt:lpstr>
      <vt:lpstr>Demo</vt:lpstr>
      <vt:lpstr>ASP.NET Core Hosted Services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34</cp:revision>
  <dcterms:created xsi:type="dcterms:W3CDTF">2022-11-17T20:28:33Z</dcterms:created>
  <dcterms:modified xsi:type="dcterms:W3CDTF">2023-01-14T01:49:09Z</dcterms:modified>
</cp:coreProperties>
</file>